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9"/>
    <p:restoredTop sz="94718"/>
  </p:normalViewPr>
  <p:slideViewPr>
    <p:cSldViewPr snapToGrid="0" snapToObjects="1">
      <p:cViewPr varScale="1">
        <p:scale>
          <a:sx n="100" d="100"/>
          <a:sy n="100" d="100"/>
        </p:scale>
        <p:origin x="17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26" name="Google Shape;26;p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body" idx="1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47" name="Google Shape;47;p5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9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9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2" name="Google Shape;82;p10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83" name="Google Shape;83;p10"/>
          <p:cNvSpPr txBox="1">
            <a:spLocks noGrp="1"/>
          </p:cNvSpPr>
          <p:nvPr>
            <p:ph type="body" idx="1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cxnSp>
        <p:nvCxnSpPr>
          <p:cNvPr id="17" name="Google Shape;17;p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>
            <a:spLocks noGrp="1"/>
          </p:cNvSpPr>
          <p:nvPr>
            <p:ph type="ctrTitle"/>
          </p:nvPr>
        </p:nvSpPr>
        <p:spPr>
          <a:xfrm>
            <a:off x="1100051" y="163743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7200"/>
              <a:buFont typeface="Calibri"/>
              <a:buNone/>
            </a:pPr>
            <a:r>
              <a:rPr lang="en-IN" sz="7200" b="1" dirty="0"/>
              <a:t>Title</a:t>
            </a:r>
            <a:br>
              <a:rPr lang="en-IN" dirty="0"/>
            </a:br>
            <a:r>
              <a:rPr lang="en-IN" sz="2400" b="1" dirty="0"/>
              <a:t>  Paper ID:</a:t>
            </a:r>
            <a:endParaRPr sz="2400" b="1" dirty="0"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068387" y="467091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pic>
        <p:nvPicPr>
          <p:cNvPr id="108" name="Google Shape;10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1735" y="86041"/>
            <a:ext cx="2160252" cy="1213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450" y="20953"/>
            <a:ext cx="1185863" cy="137540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dirty="0">
                <a:latin typeface="Arial"/>
                <a:ea typeface="Arial"/>
                <a:cs typeface="Arial"/>
                <a:sym typeface="Arial"/>
              </a:rPr>
              <a:t>ICITIIT 2027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1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dirty="0">
                <a:latin typeface="Arial Rounded"/>
                <a:ea typeface="Arial Rounded"/>
                <a:cs typeface="Arial Rounded"/>
                <a:sym typeface="Arial Rounded"/>
              </a:rPr>
              <a:t>ICITIIT 2027</a:t>
            </a:r>
            <a:endParaRPr dirty="0"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100"/>
              <a:t>2</a:t>
            </a:fld>
            <a:endParaRPr sz="1100"/>
          </a:p>
        </p:txBody>
      </p:sp>
      <p:cxnSp>
        <p:nvCxnSpPr>
          <p:cNvPr id="118" name="Google Shape;118;p14"/>
          <p:cNvCxnSpPr/>
          <p:nvPr/>
        </p:nvCxnSpPr>
        <p:spPr>
          <a:xfrm>
            <a:off x="0" y="1023582"/>
            <a:ext cx="11095630" cy="0"/>
          </a:xfrm>
          <a:prstGeom prst="straightConnector1">
            <a:avLst/>
          </a:prstGeom>
          <a:noFill/>
          <a:ln w="12700" cap="flat" cmpd="sng">
            <a:solidFill>
              <a:srgbClr val="164A3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dirty="0">
                <a:latin typeface="Arial Rounded"/>
                <a:ea typeface="Arial Rounded"/>
                <a:cs typeface="Arial Rounded"/>
                <a:sym typeface="Arial Rounded"/>
              </a:rPr>
              <a:t>ICITIIT 2027</a:t>
            </a:r>
            <a:endParaRPr dirty="0"/>
          </a:p>
        </p:txBody>
      </p:sp>
      <p:sp>
        <p:nvSpPr>
          <p:cNvPr id="124" name="Google Shape;124;p1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100"/>
              <a:t>3</a:t>
            </a:fld>
            <a:endParaRPr sz="1100"/>
          </a:p>
        </p:txBody>
      </p:sp>
      <p:cxnSp>
        <p:nvCxnSpPr>
          <p:cNvPr id="125" name="Google Shape;125;p15"/>
          <p:cNvCxnSpPr/>
          <p:nvPr/>
        </p:nvCxnSpPr>
        <p:spPr>
          <a:xfrm>
            <a:off x="0" y="1023582"/>
            <a:ext cx="11095630" cy="0"/>
          </a:xfrm>
          <a:prstGeom prst="straightConnector1">
            <a:avLst/>
          </a:prstGeom>
          <a:noFill/>
          <a:ln w="12700" cap="flat" cmpd="sng">
            <a:solidFill>
              <a:srgbClr val="164A3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 dirty="0">
                <a:latin typeface="Arial Rounded"/>
                <a:ea typeface="Arial Rounded"/>
                <a:cs typeface="Arial Rounded"/>
                <a:sym typeface="Arial Rounded"/>
              </a:rPr>
              <a:t>ICITIIT 2027</a:t>
            </a:r>
            <a:endParaRPr dirty="0"/>
          </a:p>
        </p:txBody>
      </p:sp>
      <p:sp>
        <p:nvSpPr>
          <p:cNvPr id="131" name="Google Shape;131;p1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 sz="1100"/>
              <a:t>4</a:t>
            </a:fld>
            <a:endParaRPr sz="1100"/>
          </a:p>
        </p:txBody>
      </p:sp>
      <p:cxnSp>
        <p:nvCxnSpPr>
          <p:cNvPr id="132" name="Google Shape;132;p16"/>
          <p:cNvCxnSpPr/>
          <p:nvPr/>
        </p:nvCxnSpPr>
        <p:spPr>
          <a:xfrm>
            <a:off x="0" y="1023582"/>
            <a:ext cx="11095630" cy="0"/>
          </a:xfrm>
          <a:prstGeom prst="straightConnector1">
            <a:avLst/>
          </a:prstGeom>
          <a:noFill/>
          <a:ln w="12700" cap="flat" cmpd="sng">
            <a:solidFill>
              <a:srgbClr val="164A36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4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0F3224"/>
      </a:accent1>
      <a:accent2>
        <a:srgbClr val="1E6449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Widescreen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Arial Rounded</vt:lpstr>
      <vt:lpstr>Calibri</vt:lpstr>
      <vt:lpstr>Retrospect</vt:lpstr>
      <vt:lpstr>Title   Paper ID: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  Paper ID:</dc:title>
  <cp:lastModifiedBy>Microsoft Office User</cp:lastModifiedBy>
  <cp:revision>1</cp:revision>
  <dcterms:modified xsi:type="dcterms:W3CDTF">2026-05-07T09:52:04Z</dcterms:modified>
</cp:coreProperties>
</file>